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84" r:id="rId15"/>
    <p:sldId id="285" r:id="rId16"/>
    <p:sldId id="286" r:id="rId17"/>
    <p:sldId id="287" r:id="rId18"/>
    <p:sldId id="297" r:id="rId19"/>
    <p:sldId id="299" r:id="rId20"/>
    <p:sldId id="270" r:id="rId21"/>
    <p:sldId id="301" r:id="rId22"/>
    <p:sldId id="271" r:id="rId23"/>
    <p:sldId id="296" r:id="rId24"/>
    <p:sldId id="302" r:id="rId25"/>
    <p:sldId id="300" r:id="rId26"/>
    <p:sldId id="303" r:id="rId27"/>
    <p:sldId id="306" r:id="rId28"/>
    <p:sldId id="305" r:id="rId29"/>
    <p:sldId id="304" r:id="rId30"/>
    <p:sldId id="292" r:id="rId31"/>
    <p:sldId id="274" r:id="rId32"/>
    <p:sldId id="275" r:id="rId33"/>
    <p:sldId id="276" r:id="rId34"/>
    <p:sldId id="277" r:id="rId35"/>
    <p:sldId id="288" r:id="rId36"/>
    <p:sldId id="294" r:id="rId37"/>
    <p:sldId id="280" r:id="rId38"/>
    <p:sldId id="293" r:id="rId39"/>
    <p:sldId id="307" r:id="rId40"/>
    <p:sldId id="2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6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 Patel" userId="cb9f015a0d2bfa5b" providerId="LiveId" clId="{D1797EE9-71A5-4B39-B4A8-F6BDCE6C3353}"/>
    <pc:docChg chg="modSld">
      <pc:chgData name="Deep Patel" userId="cb9f015a0d2bfa5b" providerId="LiveId" clId="{D1797EE9-71A5-4B39-B4A8-F6BDCE6C3353}" dt="2022-08-26T16:58:49.743" v="1" actId="1035"/>
      <pc:docMkLst>
        <pc:docMk/>
      </pc:docMkLst>
      <pc:sldChg chg="modSp mod">
        <pc:chgData name="Deep Patel" userId="cb9f015a0d2bfa5b" providerId="LiveId" clId="{D1797EE9-71A5-4B39-B4A8-F6BDCE6C3353}" dt="2022-08-26T16:58:30.876" v="0" actId="1036"/>
        <pc:sldMkLst>
          <pc:docMk/>
          <pc:sldMk cId="3655535171" sldId="284"/>
        </pc:sldMkLst>
        <pc:picChg chg="mod">
          <ac:chgData name="Deep Patel" userId="cb9f015a0d2bfa5b" providerId="LiveId" clId="{D1797EE9-71A5-4B39-B4A8-F6BDCE6C3353}" dt="2022-08-26T16:58:30.876" v="0" actId="1036"/>
          <ac:picMkLst>
            <pc:docMk/>
            <pc:sldMk cId="3655535171" sldId="284"/>
            <ac:picMk id="4" creationId="{0AF156D7-4499-42A5-BA19-273AD6B9A2DC}"/>
          </ac:picMkLst>
        </pc:picChg>
      </pc:sldChg>
      <pc:sldChg chg="modSp mod">
        <pc:chgData name="Deep Patel" userId="cb9f015a0d2bfa5b" providerId="LiveId" clId="{D1797EE9-71A5-4B39-B4A8-F6BDCE6C3353}" dt="2022-08-26T16:58:49.743" v="1" actId="1035"/>
        <pc:sldMkLst>
          <pc:docMk/>
          <pc:sldMk cId="2392272237" sldId="299"/>
        </pc:sldMkLst>
        <pc:picChg chg="mod">
          <ac:chgData name="Deep Patel" userId="cb9f015a0d2bfa5b" providerId="LiveId" clId="{D1797EE9-71A5-4B39-B4A8-F6BDCE6C3353}" dt="2022-08-26T16:58:49.743" v="1" actId="1035"/>
          <ac:picMkLst>
            <pc:docMk/>
            <pc:sldMk cId="2392272237" sldId="299"/>
            <ac:picMk id="11" creationId="{E1C1CAB7-72CD-45CC-AF5D-07B2FC102F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678DF-4E15-4F3C-945A-88BE355B011A}" type="datetimeFigureOut">
              <a:rPr lang="en-US" smtClean="0"/>
              <a:pPr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5ECF3-5ED9-4CCD-9B56-AE9F0160A0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4178-982D-418C-A6C0-3385321C9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6E93D-1D34-4CF5-A14D-A896016C5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71843-3CDC-4FF9-9AC2-8F3B3159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9E46-24EA-41F7-BE98-D267637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BDC66-9338-4C6D-9327-DB84A3EE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65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0EE6-8E3D-49F8-83A7-FCC2AC2D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878DD-1EC7-4124-A5E9-1A60B58D7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6D3D-77A4-4B7A-88D9-CB39C3F1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8DD10-5F49-40D4-BF03-F6993D44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B9D7F-8D18-4D6F-A90B-3505563C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25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8C04A-6F2B-45B5-9CFA-34DF6375C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EEC66-011D-41E7-AD1B-118DF592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19106-140C-4E8C-8803-98DBEF57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7E4A4-7CE0-468E-8635-F20B51A9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7173-0994-4F10-940F-F189028B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5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D2C3-6B2C-4C10-A669-89CFC67D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46BF-88BA-41F6-88E7-6F9EA39A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6ABD-935A-4105-AF7B-D1A8F1D9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7BCB8-50FB-4440-BD47-0F9AD061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9C19-9C1E-4B1D-A467-BCD2A3B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2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7CE9-3A53-4F99-857C-FEF6E808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596E-1DC8-44CC-A02E-8A41E6EC3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D5037-D1D6-4982-B631-E9240BBD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9F2C-A3D6-451C-9FDC-5AB89203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4FB7-23FD-4502-900E-971767E9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2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C884-E1AF-4DE4-B849-2C8829D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CDFC-BEC3-4E5C-AFCC-B4A354ED7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9E585-1952-4583-A463-63AC3EC37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017D3-F4CD-461D-8795-A4EBFF2A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04DAE-3399-4E9F-B8FE-1A2DFAC8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7CCF7-2505-4030-AC3D-474C853C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28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6D42-992E-4B71-94EB-F56A790D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BE5C-84B8-4510-9D05-84312B53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63D4D-12A4-42DE-9259-34D1BB1E7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4967E-7920-4C98-9106-BF513C112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E6C83-8638-4FB7-8C11-AF15E2B3A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8C9F3-1E69-4281-8E6A-E72E565A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B53A-FD60-42AF-9C9B-E972649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F3FAE-5173-4291-B32F-F9878D01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44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8D7D-4EF3-43A1-BED0-AEDD6935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7F1C3-231B-4CBE-A49E-59393F43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09AE5-EA98-4468-818D-900ED4CE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5736F-E189-4956-A9EC-5EA1E7ED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57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7B3E4-4202-4731-AF7C-EBF8B21C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58B66-0240-4FB0-AE9C-5B7704D4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3531-2E67-464E-A2B6-A5A1C4B7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72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C933-04D8-4E7C-81B4-01799DCD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F114-DFA7-49F9-A1C8-F429A1F8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CCB30-2207-4FF2-8D37-2141FC2B9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90116-F01E-4ACC-97EE-E6605B85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59DCB-9793-4F50-A3AC-F291349F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05376-DD95-448E-9CC7-A0EADCB5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68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F767-6FB3-4012-A746-BC94ECFD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D7DF3-2D28-4697-BDF1-BA00794F0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C196A-B662-446C-B0A9-E2AA8F9CE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E705C-E15D-4135-A0EF-980BF9E9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82076-B6CF-40E3-B3E9-583708C0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0D9DF-5D54-47ED-95E2-4DA5451D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27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491D1-9EA2-4434-A9D6-88EFE626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EF976-D15C-4F14-93BF-D70CE4C5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504AD-DAA2-4751-A4F8-527591AC7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0C4C0-2459-4DD7-85E3-DC84C1767F3B}" type="datetimeFigureOut">
              <a:rPr lang="en-IN" smtClean="0"/>
              <a:pPr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B89C-B281-42D7-8D82-09A90205E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E6193-7ECB-4D33-A25B-8229533A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78C5-C7DB-4410-BCA8-0357A97FA80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30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86E5-2321-49E7-B823-DA8020AC0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DDB86-BD84-4ED1-AA93-A18BB26AA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DF290-35B3-4F0E-9BAE-F2CD50C9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7B741-6EF4-4C1A-A80C-4DFC7027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699" cy="6858000"/>
          </a:xfrm>
        </p:spPr>
      </p:pic>
    </p:spTree>
    <p:extLst>
      <p:ext uri="{BB962C8B-B14F-4D97-AF65-F5344CB8AC3E}">
        <p14:creationId xmlns:p14="http://schemas.microsoft.com/office/powerpoint/2010/main" val="1946984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DE76C-2500-48A0-95A8-8C699E1B1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3828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6D08D-15A9-45D0-9578-748FD313E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62722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1CC80-82C8-44B8-BB52-C34567914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7951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835A-C447-42A6-8845-4266141D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F7175-B115-408E-B641-5B274FB6C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F156D7-4499-42A5-BA19-273AD6B9A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3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957BC4-E6F1-4FF0-A147-706DEC73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AF2A6-B8B8-4378-8141-8703547AA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1" y="2665684"/>
            <a:ext cx="4961572" cy="196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C0E5C-0322-4CF4-B0AF-A4662DA72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36" y="2509735"/>
            <a:ext cx="4790264" cy="25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EC629C-4178-4A1F-A778-8AECBB7C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5C482-1363-44ED-BB85-F0CC7F412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0" y="3429000"/>
            <a:ext cx="5022106" cy="2378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C3DEE-B810-4C16-A492-94C3AD3A9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01" y="3429000"/>
            <a:ext cx="4854889" cy="23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8E2F-0548-4C81-AEFA-BD76E4D4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4B149-54D1-4F9B-BA23-1BDA821CD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7548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09BCC-A152-4C54-ACC1-381C8FE8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285875"/>
            <a:ext cx="9048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4FD4-7279-4393-8E64-64EDC108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9"/>
            <a:ext cx="10515600" cy="747238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</a:rPr>
              <a:t>LSTM Epochs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3D4B7-67F2-48A3-A731-2391B5A89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5168"/>
            <a:ext cx="10515600" cy="5260156"/>
          </a:xfrm>
        </p:spPr>
      </p:pic>
    </p:spTree>
    <p:extLst>
      <p:ext uri="{BB962C8B-B14F-4D97-AF65-F5344CB8AC3E}">
        <p14:creationId xmlns:p14="http://schemas.microsoft.com/office/powerpoint/2010/main" val="258643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54A-A34D-4FC5-993E-94C3BA2A0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</a:rPr>
              <a:t>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7CFB6-A933-492B-9B9C-34119B0E7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/>
          <a:stretch/>
        </p:blipFill>
        <p:spPr>
          <a:xfrm>
            <a:off x="6253971" y="1687398"/>
            <a:ext cx="5715495" cy="415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1CAB7-72CD-45CC-AF5D-07B2FC102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550539" y="1762300"/>
            <a:ext cx="5387491" cy="3921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22284-F974-4848-9BAB-FB0555E7B5F9}"/>
              </a:ext>
            </a:extLst>
          </p:cNvPr>
          <p:cNvSpPr txBox="1"/>
          <p:nvPr/>
        </p:nvSpPr>
        <p:spPr>
          <a:xfrm flipH="1">
            <a:off x="2147896" y="1402907"/>
            <a:ext cx="28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Accuracy Curve: LSTM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A0965-F4A3-4569-B34E-1568E2930CF5}"/>
              </a:ext>
            </a:extLst>
          </p:cNvPr>
          <p:cNvSpPr txBox="1"/>
          <p:nvPr/>
        </p:nvSpPr>
        <p:spPr>
          <a:xfrm flipH="1">
            <a:off x="8239182" y="1318066"/>
            <a:ext cx="28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Loss Curve: LSTM</a:t>
            </a:r>
          </a:p>
        </p:txBody>
      </p:sp>
    </p:spTree>
    <p:extLst>
      <p:ext uri="{BB962C8B-B14F-4D97-AF65-F5344CB8AC3E}">
        <p14:creationId xmlns:p14="http://schemas.microsoft.com/office/powerpoint/2010/main" val="239227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B341C-7450-4246-934A-F6C02149E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7954" cy="6858000"/>
          </a:xfrm>
        </p:spPr>
      </p:pic>
    </p:spTree>
    <p:extLst>
      <p:ext uri="{BB962C8B-B14F-4D97-AF65-F5344CB8AC3E}">
        <p14:creationId xmlns:p14="http://schemas.microsoft.com/office/powerpoint/2010/main" val="118498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FE675-750B-4F88-939F-4950C4404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939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3B6-8C88-46C0-A8D9-1A3AC179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75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</a:rPr>
              <a:t>SVM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18346-EEC6-4138-8198-53B45DC4B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14" y="1376314"/>
            <a:ext cx="8078771" cy="4449451"/>
          </a:xfrm>
        </p:spPr>
      </p:pic>
    </p:spTree>
    <p:extLst>
      <p:ext uri="{BB962C8B-B14F-4D97-AF65-F5344CB8AC3E}">
        <p14:creationId xmlns:p14="http://schemas.microsoft.com/office/powerpoint/2010/main" val="205779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VIC User\Downloads\visme-Phase2B (1)\slide19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211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slide2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557" y="-13850"/>
            <a:ext cx="12222588" cy="6871850"/>
          </a:xfr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 rotWithShape="1">
          <a:blip r:embed="rId3"/>
          <a:srcRect b="5568"/>
          <a:stretch/>
        </p:blipFill>
        <p:spPr>
          <a:xfrm>
            <a:off x="1122630" y="165249"/>
            <a:ext cx="10031239" cy="64712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9655-16A9-4E88-9071-26D4CB72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982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1"/>
                </a:solidFill>
              </a:rPr>
              <a:t>CNN Epochs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50A20-A6D0-4F45-A62A-88EEE629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9" y="1432875"/>
            <a:ext cx="10402201" cy="4073500"/>
          </a:xfrm>
        </p:spPr>
      </p:pic>
    </p:spTree>
    <p:extLst>
      <p:ext uri="{BB962C8B-B14F-4D97-AF65-F5344CB8AC3E}">
        <p14:creationId xmlns:p14="http://schemas.microsoft.com/office/powerpoint/2010/main" val="357352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8DF7-BBE1-4661-9B8C-4F8D657C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</a:rPr>
              <a:t>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091BF-840F-4905-88B1-69D746DC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37" y="1291472"/>
            <a:ext cx="5064406" cy="47511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CE230-9E29-4B6A-8C94-784B5D837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0" y="1291472"/>
            <a:ext cx="5292507" cy="47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02B1-0FB4-4B57-B3AA-5CE08CE3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F6B-17D6-4B31-BE66-2A852615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C:\Users\VIC User\Downloads\visme-Phase2B (1)\slide20.jpg">
            <a:extLst>
              <a:ext uri="{FF2B5EF4-FFF2-40B4-BE49-F238E27FC236}">
                <a16:creationId xmlns:a16="http://schemas.microsoft.com/office/drawing/2014/main" id="{F2B64CF5-5107-48B1-80E1-4DA2B6C2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952" y="0"/>
            <a:ext cx="1219795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496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D4A44-9EAF-4F83-8F21-4937EEDDD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9E13A-E8F1-48CF-9F38-3236C790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EC9-F0E1-469C-91ED-9729D9B4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510F0-B87F-4D09-8D4C-9B566B3E6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961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41114-7812-46EE-A2CD-5199F556C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32784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874" y="366964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VIC User\Downloads\visme-Phase2B (1)\slide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</p:spPr>
      </p:pic>
      <p:pic>
        <p:nvPicPr>
          <p:cNvPr id="8194" name="Picture 2" descr="C:\Users\VIC User\Downloads\output4_lst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1068" y="911070"/>
            <a:ext cx="7943547" cy="2773692"/>
          </a:xfrm>
          <a:prstGeom prst="rect">
            <a:avLst/>
          </a:prstGeom>
          <a:noFill/>
        </p:spPr>
      </p:pic>
      <p:pic>
        <p:nvPicPr>
          <p:cNvPr id="8195" name="Picture 3" descr="C:\Users\VIC User\Downloads\WhatsApp Image 2020-04-08 at 1.10.45 PM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6812" y="3702066"/>
            <a:ext cx="7967802" cy="301107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27151" y="217283"/>
            <a:ext cx="801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Output: Recognizing emotions using LSTM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C0A79-1425-4758-9846-A7389E473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86461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E9B20-A1BA-4DCB-847F-D7A62314F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48540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9A4CB-5C18-4A8E-A87A-6265C606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993586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88CA0-FA59-40C5-959C-E7B659742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888147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C:\Users\VIC User\Downloads\pic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89660"/>
            <a:ext cx="3084839" cy="3779776"/>
          </a:xfrm>
          <a:prstGeom prst="rect">
            <a:avLst/>
          </a:prstGeom>
          <a:noFill/>
        </p:spPr>
      </p:pic>
      <p:pic>
        <p:nvPicPr>
          <p:cNvPr id="1039" name="Picture 15" descr="C:\Users\VIC User\Downloads\pic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5905" y="1870606"/>
            <a:ext cx="3081526" cy="3751596"/>
          </a:xfrm>
          <a:prstGeom prst="rect">
            <a:avLst/>
          </a:prstGeom>
          <a:noFill/>
        </p:spPr>
      </p:pic>
      <p:pic>
        <p:nvPicPr>
          <p:cNvPr id="1040" name="Picture 16" descr="C:\Users\VIC User\Downloads\pic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2524" y="1819745"/>
            <a:ext cx="2909476" cy="3751203"/>
          </a:xfrm>
          <a:prstGeom prst="rect">
            <a:avLst/>
          </a:prstGeom>
          <a:noFill/>
        </p:spPr>
      </p:pic>
      <p:pic>
        <p:nvPicPr>
          <p:cNvPr id="1041" name="Picture 17" descr="C:\Users\VIC User\Downloads\pic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2310" y="1939674"/>
            <a:ext cx="3226404" cy="365536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4978" y="488887"/>
            <a:ext cx="3277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  <a:latin typeface="Algerian" pitchFamily="82" charset="0"/>
              </a:rPr>
              <a:t>OUTPUT: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C:\Users\VIC User\Downloads\visme-Phase2B (1)\slide2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37641" y="4716949"/>
            <a:ext cx="9973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have compressed the emotions that were extracted from the twitter analysis and categorized it into positive  negative and neutral.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summary depicts the polarity which was maximum in the particular  topic.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7933" y="307817"/>
            <a:ext cx="683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itchFamily="82" charset="0"/>
              </a:rPr>
              <a:t>Summary of real-time data</a:t>
            </a:r>
          </a:p>
        </p:txBody>
      </p:sp>
      <p:pic>
        <p:nvPicPr>
          <p:cNvPr id="14" name="Picture 13" descr="WhatsApp Image 2020-04-08 at 2.12.48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489435"/>
            <a:ext cx="10937331" cy="27264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VIC User\Downloads\visme-Phase2B (1)\slide2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59255" y="651851"/>
            <a:ext cx="358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Algerian" pitchFamily="82" charset="0"/>
                <a:cs typeface="Times New Roman" pitchFamily="18" charset="0"/>
              </a:rPr>
              <a:t>Conclusion: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9667" y="1792584"/>
            <a:ext cx="102756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 In our project, we have implemented emotion recognition from a dataset using  CNN, LSTM, HAN and SVM algorithm.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We have  analyzed output using all the algorithm and concluded that LSTM gives the best training and validation accuracy compared to other algorithms.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We have also calculated polarity from the real time twitter data and analyzed the output by varying 5000-30000 tweets on each keyword.</a:t>
            </a:r>
          </a:p>
        </p:txBody>
      </p:sp>
    </p:spTree>
    <p:extLst>
      <p:ext uri="{BB962C8B-B14F-4D97-AF65-F5344CB8AC3E}">
        <p14:creationId xmlns:p14="http://schemas.microsoft.com/office/powerpoint/2010/main" val="165537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C User\Downloads\visme-Phase2B (1)\slide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8105"/>
            <a:ext cx="12197954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32095" y="733331"/>
            <a:ext cx="333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Algerian" pitchFamily="82" charset="0"/>
              </a:rPr>
              <a:t>Future scope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041" y="1810693"/>
            <a:ext cx="9931651" cy="407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In the future works, we will extend this emotion recognition encoding to other tasks such as affective computing and sentiment analysis.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It is also possible to improve the performance of this model by using the larger emotion word embeddings.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Also same emotion recognition model can be implemented for pictorial data as well as data in audio format.</a:t>
            </a:r>
            <a:endParaRPr 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9D9A-BA03-48D5-B3FC-5E0D24A3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431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20E5-C5A7-4921-A2A6-0719D312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V. Preethi, Nimisha Jadav, Komal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Shirsat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Mohan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“Emotion Recognition from Text using LSTM algorithm,”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Sciences and Engineering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Vol.8, Issue.6, pp.31-34, 2020.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Nimisha Jadav, Komal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Shirsat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 Preethi, Mohan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"Emotion extraction from text: Analysis of four different algorithms", International Journal of Emerging Technologies and Innovative Research (www.jetir.org), ISSN:2349-5162, Vol.7, Issue 6, page no.2086-2092, June-2020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30CD8E-01FC-424F-99DC-E2F6CF26D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4511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116F8-D6AC-49B1-A380-F37840943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7529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E86E6-23DB-4FBB-9E95-12AE421E7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6044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3CF33-38C6-403A-99E1-B6E80DDE1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411098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IC User\Downloads\visme-Phase2B (1)\slide7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407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C User\Downloads\visme-Phase2B (1)\slide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347"/>
            <a:ext cx="12192000" cy="6854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187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5926E-EF3A-45C3-91D6-0545F017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679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303</Words>
  <Application>Microsoft Office PowerPoint</Application>
  <PresentationFormat>Widescreen</PresentationFormat>
  <Paragraphs>27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Algerian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 Epochs</vt:lpstr>
      <vt:lpstr>Graphs</vt:lpstr>
      <vt:lpstr>PowerPoint Presentation</vt:lpstr>
      <vt:lpstr>SVM Output</vt:lpstr>
      <vt:lpstr>PowerPoint Presentation</vt:lpstr>
      <vt:lpstr>PowerPoint Presentation</vt:lpstr>
      <vt:lpstr>CNN Epochs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Nimisha Jadav</dc:creator>
  <cp:lastModifiedBy>Deep Patel</cp:lastModifiedBy>
  <cp:revision>43</cp:revision>
  <dcterms:created xsi:type="dcterms:W3CDTF">2020-02-15T16:23:00Z</dcterms:created>
  <dcterms:modified xsi:type="dcterms:W3CDTF">2022-08-26T17:22:40Z</dcterms:modified>
</cp:coreProperties>
</file>